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2254378/how-to-find-the-serial-port-number-on-mac-os-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2980100" y="1151375"/>
            <a:ext cx="3728400" cy="14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Flag Finder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891350" y="3071794"/>
            <a:ext cx="53613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Burnout Squad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Jeremiah McCutcheon: Project Manager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David Koblah: Hardware Design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Michael Bates: Software Design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557425" y="222150"/>
            <a:ext cx="80826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Arm Sample Motion Code</a:t>
            </a:r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209950" y="4629250"/>
            <a:ext cx="2624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3414150" y="4580125"/>
            <a:ext cx="5134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0" y="905900"/>
            <a:ext cx="5025003" cy="33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l="1019"/>
          <a:stretch/>
        </p:blipFill>
        <p:spPr>
          <a:xfrm>
            <a:off x="5161450" y="905900"/>
            <a:ext cx="3653676" cy="29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895775" y="3166900"/>
            <a:ext cx="197400" cy="906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4178513" y="3231250"/>
            <a:ext cx="89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Flag retrieval routine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31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Flowchart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650" y="0"/>
            <a:ext cx="3743650" cy="49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6096875" y="929825"/>
            <a:ext cx="753300" cy="72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-64425" y="4755100"/>
            <a:ext cx="17067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59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Detection Interrupt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325" y="0"/>
            <a:ext cx="4849199" cy="49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-52650" y="4779825"/>
            <a:ext cx="17772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Sensor Interrupt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875" y="0"/>
            <a:ext cx="5792451" cy="49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-40900" y="4766850"/>
            <a:ext cx="1589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-1524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Eagle Schematic</a:t>
            </a:r>
            <a:r>
              <a:rPr lang="en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-18650" y="4771050"/>
            <a:ext cx="24258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4702550" y="4368275"/>
            <a:ext cx="242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75" y="344100"/>
            <a:ext cx="7117351" cy="45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-14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Board Programming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-13125" y="4768050"/>
            <a:ext cx="17190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3634575" y="4697375"/>
            <a:ext cx="22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5852175" y="2923500"/>
            <a:ext cx="3235500" cy="82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602075" y="800350"/>
            <a:ext cx="1930200" cy="517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5861475" y="2895425"/>
            <a:ext cx="3282600" cy="95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50"/>
            <a:ext cx="9144001" cy="30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5802625" y="2942500"/>
            <a:ext cx="3341400" cy="116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-125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Navigation and Flag Retriever Components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-17950" y="4737150"/>
            <a:ext cx="187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2460950" y="4105475"/>
            <a:ext cx="279900" cy="24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2837963" y="4737150"/>
            <a:ext cx="351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778625" y="2071525"/>
            <a:ext cx="2224500" cy="24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9950"/>
            <a:ext cx="9144000" cy="335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0" y="423725"/>
            <a:ext cx="174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Power and </a:t>
            </a:r>
            <a:endParaRPr>
              <a:solidFill>
                <a:srgbClr val="000000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Drive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-30325" y="4706525"/>
            <a:ext cx="2216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4434950" y="4592400"/>
            <a:ext cx="25323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7709375" y="-11775"/>
            <a:ext cx="1446900" cy="10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6932550" y="423725"/>
            <a:ext cx="1341900" cy="31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7909450" y="282475"/>
            <a:ext cx="1234500" cy="111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8274325" y="3048425"/>
            <a:ext cx="812100" cy="169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8226150" y="3290625"/>
            <a:ext cx="548700" cy="164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125" y="-11775"/>
            <a:ext cx="7242131" cy="506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8227250" y="3354450"/>
            <a:ext cx="548700" cy="169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252850" y="-15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PCB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858600" y="4198400"/>
            <a:ext cx="4198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-76200" y="4794925"/>
            <a:ext cx="20526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1070275" y="3259975"/>
            <a:ext cx="98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36" name="Shape 236"/>
          <p:cNvCxnSpPr>
            <a:endCxn id="237" idx="0"/>
          </p:cNvCxnSpPr>
          <p:nvPr/>
        </p:nvCxnSpPr>
        <p:spPr>
          <a:xfrm flipH="1">
            <a:off x="505800" y="4084175"/>
            <a:ext cx="647700" cy="600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50" y="300250"/>
            <a:ext cx="8739549" cy="45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247175" y="4663225"/>
            <a:ext cx="647700" cy="18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1" name="Shape 241"/>
          <p:cNvCxnSpPr>
            <a:endCxn id="240" idx="0"/>
          </p:cNvCxnSpPr>
          <p:nvPr/>
        </p:nvCxnSpPr>
        <p:spPr>
          <a:xfrm flipH="1">
            <a:off x="571025" y="3837025"/>
            <a:ext cx="829500" cy="826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-15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Turning Off Bluetooth Beacons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-76200" y="4749500"/>
            <a:ext cx="16950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600" y="1443075"/>
            <a:ext cx="3329124" cy="35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106100"/>
            <a:ext cx="37147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6000" decel="3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Description</a:t>
            </a: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549775" y="1669275"/>
            <a:ext cx="8325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This system is an autonomous robot designed to locate, identify and retrieve flags inside a room or maze.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It will utilize a camera and proximity sensors to navigate its environment.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The camera will wirelessly communicate with a computer in order to identify flags and retrieve them.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A microcontroller will control the movement of the tank, proximity sensors and servo motors to rotate the camera or retrieve the flags.</a:t>
            </a:r>
            <a:endParaRPr sz="1400" b="1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09075" y="-24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Turning Off Bluetooth Beacons Continued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18150"/>
            <a:ext cx="8520600" cy="3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75" y="1110881"/>
            <a:ext cx="3476625" cy="297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888" y="4052888"/>
            <a:ext cx="34766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-40900" y="4749500"/>
            <a:ext cx="16596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401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401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Communication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1352437"/>
            <a:ext cx="7385325" cy="30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3" y="1032035"/>
            <a:ext cx="7385351" cy="2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7758900" y="2246413"/>
            <a:ext cx="1385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Attempt to open serial port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71" name="Shape 271"/>
          <p:cNvCxnSpPr>
            <a:stCxn id="270" idx="0"/>
          </p:cNvCxnSpPr>
          <p:nvPr/>
        </p:nvCxnSpPr>
        <p:spPr>
          <a:xfrm rot="10800000">
            <a:off x="7770750" y="1962613"/>
            <a:ext cx="680700" cy="283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Communication</a:t>
            </a: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009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7539075" y="1503838"/>
            <a:ext cx="184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Create communication buffer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7497600" y="2359750"/>
            <a:ext cx="14457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Convert string to char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7539075" y="3152550"/>
            <a:ext cx="12345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Send to serial port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83" name="Shape 283"/>
          <p:cNvCxnSpPr>
            <a:stCxn id="280" idx="1"/>
          </p:cNvCxnSpPr>
          <p:nvPr/>
        </p:nvCxnSpPr>
        <p:spPr>
          <a:xfrm rot="10800000">
            <a:off x="5797575" y="1616188"/>
            <a:ext cx="1741500" cy="31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Shape 284"/>
          <p:cNvCxnSpPr>
            <a:stCxn id="281" idx="1"/>
          </p:cNvCxnSpPr>
          <p:nvPr/>
        </p:nvCxnSpPr>
        <p:spPr>
          <a:xfrm rot="10800000">
            <a:off x="5938800" y="2231800"/>
            <a:ext cx="1558800" cy="555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Shape 285"/>
          <p:cNvCxnSpPr>
            <a:stCxn id="282" idx="1"/>
          </p:cNvCxnSpPr>
          <p:nvPr/>
        </p:nvCxnSpPr>
        <p:spPr>
          <a:xfrm rot="10800000">
            <a:off x="6759675" y="3270900"/>
            <a:ext cx="779400" cy="30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Retrieval</a:t>
            </a:r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49181" cy="33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7691475" y="1102925"/>
            <a:ext cx="1452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Open image file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95" name="Shape 295"/>
          <p:cNvCxnSpPr>
            <a:stCxn id="294" idx="1"/>
          </p:cNvCxnSpPr>
          <p:nvPr/>
        </p:nvCxnSpPr>
        <p:spPr>
          <a:xfrm flipH="1">
            <a:off x="3836775" y="1316975"/>
            <a:ext cx="3854700" cy="222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Shape 296"/>
          <p:cNvSpPr txBox="1"/>
          <p:nvPr/>
        </p:nvSpPr>
        <p:spPr>
          <a:xfrm>
            <a:off x="7691475" y="2182144"/>
            <a:ext cx="18471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Download image data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7691475" y="2883063"/>
            <a:ext cx="1391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Replace image file data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98" name="Shape 298"/>
          <p:cNvCxnSpPr>
            <a:stCxn id="296" idx="1"/>
          </p:cNvCxnSpPr>
          <p:nvPr/>
        </p:nvCxnSpPr>
        <p:spPr>
          <a:xfrm rot="10800000">
            <a:off x="5387175" y="2142094"/>
            <a:ext cx="2304300" cy="254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Shape 299"/>
          <p:cNvCxnSpPr>
            <a:stCxn id="297" idx="1"/>
          </p:cNvCxnSpPr>
          <p:nvPr/>
        </p:nvCxnSpPr>
        <p:spPr>
          <a:xfrm rot="10800000">
            <a:off x="5183475" y="2382813"/>
            <a:ext cx="2508000" cy="71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SDL GUI</a:t>
            </a:r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488" y="208150"/>
            <a:ext cx="5881276" cy="45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775" y="32385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2834700" y="3719750"/>
            <a:ext cx="15777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Console Area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905550" y="2063100"/>
            <a:ext cx="73329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Show “LiveCamera” Video</a:t>
            </a:r>
            <a:endParaRPr sz="4800"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modes:</a:t>
            </a: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Seek mode: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Robot attempts to follow the closest possible RSSI strength to the nearest flag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Blob mode: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Robot has discovered a blob on the camera and will now navigate to pick up the flag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Pickup mode: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Movement controls will deactivate while the robot retrieves the flag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Avoid mode: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Robot has detected a barrier to movement and will utilize ultrasonic sensors to navigate a tight space.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OpenCV Blob detection algorithm</a:t>
            </a:r>
            <a:endParaRPr sz="2400"/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RSSI integration</a:t>
            </a:r>
            <a:endParaRPr sz="2400"/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Custom navigation algorithm</a:t>
            </a:r>
            <a:endParaRPr sz="2400"/>
          </a:p>
          <a:p>
            <a:pPr marL="457200" lvl="0" indent="-381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GUI text read-out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779000" y="346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825" y="346425"/>
            <a:ext cx="1358900" cy="6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38" y="1027940"/>
            <a:ext cx="7892024" cy="356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Budget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-30325" y="4705450"/>
            <a:ext cx="2321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2801"/>
            <a:ext cx="9143999" cy="3277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19150" y="341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219400" y="4629250"/>
            <a:ext cx="22428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00" y="962025"/>
            <a:ext cx="3359250" cy="35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732" y="0"/>
            <a:ext cx="4613167" cy="49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Budget Continued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-83200" y="4694850"/>
            <a:ext cx="220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26" y="681625"/>
            <a:ext cx="7477125" cy="39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0" y="179400"/>
            <a:ext cx="173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Date Parts List</a:t>
            </a:r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-76200" y="4779825"/>
            <a:ext cx="14478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154" y="4"/>
            <a:ext cx="4913071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311700" y="229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 Deliverables</a:t>
            </a:r>
            <a:endParaRPr/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819150" y="802275"/>
            <a:ext cx="7505700" cy="3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Jeremiah</a:t>
            </a:r>
            <a:endParaRPr b="1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Implement Blob Identification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Begin work on navigation algorithm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Integrate RSSI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David</a:t>
            </a:r>
            <a:endParaRPr b="1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Finalize Complete Design of Autonomous Flag Finder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Integrate Robot Arm and Camera Radar Sequence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Assist With Miscellaneous Tasks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Michael</a:t>
            </a:r>
            <a:endParaRPr b="1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Finalize PCB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Get It Double Checked 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Create Parts List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Place Orders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Test and Finalize Sensor Navigation Code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209950" y="4630325"/>
            <a:ext cx="22860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uFill>
                <a:noFill/>
              </a:uFill>
              <a:hlinkClick r:id="rId3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rgbClr val="242729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35300" y="4708000"/>
            <a:ext cx="17538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2590050" y="2094450"/>
            <a:ext cx="39639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34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of labor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Jeremiah: </a:t>
            </a:r>
            <a:r>
              <a:rPr lang="en" b="1"/>
              <a:t>Bluetooth Serial Communication Interface with Mac, Video Camera Interface with Mac, Image Processing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/>
              <a:t>David: </a:t>
            </a:r>
            <a:r>
              <a:rPr lang="en" b="1"/>
              <a:t>BlueSMiRF receiving communication, Servo arm and Electromagnet interface, Flag Collection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/>
              <a:t>Michael: </a:t>
            </a:r>
            <a:r>
              <a:rPr lang="en" b="1"/>
              <a:t>IR sensor implementation, Ultrasonic Sensor implementation, Autonomous Navigation, PCB, Budget</a:t>
            </a:r>
            <a:endParaRPr sz="1800" b="1"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221600" y="4653650"/>
            <a:ext cx="24492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Concerns</a:t>
            </a: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595200" y="1177125"/>
            <a:ext cx="7729800" cy="32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 b="1"/>
              <a:t>Our primary safety concern this week has been managing the 9.6V battery to avoid any fires and over volting microcontroller circuits. We may also add a warning signal to our design to prevent fellow lab users from running into the rover.</a:t>
            </a:r>
            <a:endParaRPr sz="1600" b="1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 b="1"/>
              <a:t>Making sure not to connect to TTU with lab router.</a:t>
            </a:r>
            <a:endParaRPr sz="1600" b="1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 b="1"/>
              <a:t>Wearing appropriate Personal Protective Equipment</a:t>
            </a:r>
            <a:endParaRPr sz="1600" b="1"/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arenR"/>
            </a:pPr>
            <a:r>
              <a:rPr lang="en" sz="1600" b="1"/>
              <a:t>Pants</a:t>
            </a:r>
            <a:endParaRPr sz="1600" b="1"/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arenR"/>
            </a:pPr>
            <a:r>
              <a:rPr lang="en" sz="1600" b="1"/>
              <a:t>Closed Toed Shoes</a:t>
            </a:r>
            <a:endParaRPr sz="1600" b="1"/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arenR"/>
            </a:pPr>
            <a:r>
              <a:rPr lang="en" sz="1600" b="1"/>
              <a:t>Safety Glasses </a:t>
            </a:r>
            <a:endParaRPr sz="1600" b="1"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209950" y="4630325"/>
            <a:ext cx="26709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19150" y="949350"/>
            <a:ext cx="7505700" cy="3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Jeremiah</a:t>
            </a:r>
            <a:endParaRPr b="1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Continue Working on C++ GUI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Continue IP Camera Integration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Continue Working on  ‘Blob Identification’ Code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❌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David</a:t>
            </a:r>
            <a:endParaRPr b="1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Continue Constructing Servo Arm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Begin Servo Arm Code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Michael</a:t>
            </a:r>
            <a:endParaRPr b="1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Finish PCB Design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Finish Maze Navigation Code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0" y="2741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Week’s Deliverables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98275" y="4607000"/>
            <a:ext cx="23325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50600" y="157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Rover Basic Design...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25" y="769375"/>
            <a:ext cx="596954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09950" y="4629250"/>
            <a:ext cx="2624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819150" y="215800"/>
            <a:ext cx="7505700" cy="798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Base With Hatch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209950" y="4629250"/>
            <a:ext cx="2624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5886625" y="4415825"/>
            <a:ext cx="36270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Broader base to accommodate components</a:t>
            </a:r>
            <a:endParaRPr sz="120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0" y="1166800"/>
            <a:ext cx="4224599" cy="31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9" y="1166800"/>
            <a:ext cx="4224599" cy="3168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/>
          <p:nvPr/>
        </p:nvCxnSpPr>
        <p:spPr>
          <a:xfrm rot="10800000">
            <a:off x="6606600" y="3715750"/>
            <a:ext cx="933600" cy="77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Shape 121"/>
          <p:cNvCxnSpPr/>
          <p:nvPr/>
        </p:nvCxnSpPr>
        <p:spPr>
          <a:xfrm rot="10800000">
            <a:off x="2288650" y="2601100"/>
            <a:ext cx="135000" cy="193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Shape 122"/>
          <p:cNvSpPr txBox="1"/>
          <p:nvPr/>
        </p:nvSpPr>
        <p:spPr>
          <a:xfrm>
            <a:off x="1272525" y="4487650"/>
            <a:ext cx="36270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Hatch for access to motors and Rover 5 wiring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585775" y="239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Skeleton Frame of Robot Arm using Recycled Material</a:t>
            </a: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260475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3414150" y="4580125"/>
            <a:ext cx="5134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25" y="1346125"/>
            <a:ext cx="4108800" cy="30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300" y="1346125"/>
            <a:ext cx="2311200" cy="308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Shape 133"/>
          <p:cNvCxnSpPr/>
          <p:nvPr/>
        </p:nvCxnSpPr>
        <p:spPr>
          <a:xfrm flipH="1">
            <a:off x="7181100" y="2466725"/>
            <a:ext cx="1041300" cy="45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Shape 134"/>
          <p:cNvSpPr txBox="1"/>
          <p:nvPr/>
        </p:nvSpPr>
        <p:spPr>
          <a:xfrm>
            <a:off x="7896175" y="2010300"/>
            <a:ext cx="140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Foam Base with Embedded Servo</a:t>
            </a:r>
            <a:endParaRPr sz="11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624</Words>
  <Application>Microsoft Office PowerPoint</Application>
  <PresentationFormat>On-screen Show (16:9)</PresentationFormat>
  <Paragraphs>177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Lato</vt:lpstr>
      <vt:lpstr>Proxima Nova</vt:lpstr>
      <vt:lpstr>Arial</vt:lpstr>
      <vt:lpstr>Spearmint</vt:lpstr>
      <vt:lpstr>Autonomous Flag Finder </vt:lpstr>
      <vt:lpstr>System Description</vt:lpstr>
      <vt:lpstr>System Diagram</vt:lpstr>
      <vt:lpstr>Division of labor</vt:lpstr>
      <vt:lpstr>Safety Concerns</vt:lpstr>
      <vt:lpstr>Last Week’s Deliverables</vt:lpstr>
      <vt:lpstr>Recall Rover Basic Design...</vt:lpstr>
      <vt:lpstr>Robot Base With Hatch</vt:lpstr>
      <vt:lpstr>Skeleton Frame of Robot Arm using Recycled Material</vt:lpstr>
      <vt:lpstr>Robot Arm Sample Motion Code</vt:lpstr>
      <vt:lpstr>Navigation Flowchart</vt:lpstr>
      <vt:lpstr>Blob Detection Interrupt</vt:lpstr>
      <vt:lpstr>Ultrasonic Sensor Interrupt</vt:lpstr>
      <vt:lpstr>Eagle Schematic </vt:lpstr>
      <vt:lpstr>On Board Programming</vt:lpstr>
      <vt:lpstr>Navigation and Flag Retriever Components</vt:lpstr>
      <vt:lpstr>Power and  Drive</vt:lpstr>
      <vt:lpstr>PCB</vt:lpstr>
      <vt:lpstr>Turning Off Bluetooth Beacons</vt:lpstr>
      <vt:lpstr>Turning Off Bluetooth Beacons Continued</vt:lpstr>
      <vt:lpstr>Serial Communication</vt:lpstr>
      <vt:lpstr>Serial Communication</vt:lpstr>
      <vt:lpstr>Image Retrieval</vt:lpstr>
      <vt:lpstr>SDL GUI</vt:lpstr>
      <vt:lpstr>Show “LiveCamera” Video</vt:lpstr>
      <vt:lpstr>Robot modes:</vt:lpstr>
      <vt:lpstr>What’s Next</vt:lpstr>
      <vt:lpstr>Gantt Chart</vt:lpstr>
      <vt:lpstr>Budget</vt:lpstr>
      <vt:lpstr>Budget Continued</vt:lpstr>
      <vt:lpstr>To Date Parts List</vt:lpstr>
      <vt:lpstr>Next Week’s Deliverables</vt:lpstr>
      <vt:lpstr>References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Flag Finder </dc:title>
  <cp:lastModifiedBy>Bates, Mike</cp:lastModifiedBy>
  <cp:revision>1</cp:revision>
  <dcterms:modified xsi:type="dcterms:W3CDTF">2018-03-08T05:29:10Z</dcterms:modified>
</cp:coreProperties>
</file>